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1224</Words>
  <Application>Microsoft Office PowerPoint</Application>
  <PresentationFormat>Panorámica</PresentationFormat>
  <Paragraphs>522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DM Sans</vt:lpstr>
      <vt:lpstr>Gill Sans MT</vt:lpstr>
      <vt:lpstr>gobCL</vt:lpstr>
      <vt:lpstr>Tema de Office</vt:lpstr>
      <vt:lpstr>Medidas impulsadas por el Servicio Nacional de Migraciones para enfrentar la gestión de la política migratoria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Enfoques transversales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impulsadas por el Servicio Nacional de Migraciones para enfrentar la gestión de la política migratoria</dc:title>
  <dc:creator>luis.thayer@serviciomigraciones.cl</dc:creator>
  <cp:lastModifiedBy>luis.thayer@serviciomigraciones.cl</cp:lastModifiedBy>
  <cp:revision>2</cp:revision>
  <dcterms:created xsi:type="dcterms:W3CDTF">2023-02-02T20:15:19Z</dcterms:created>
  <dcterms:modified xsi:type="dcterms:W3CDTF">2023-02-02T20:24:41Z</dcterms:modified>
</cp:coreProperties>
</file>